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62AC-4DE9-4F31-A197-1A23108A951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8371-85F5-4039-902D-3A22A155C6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10104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br>
              <a:rPr lang="ru-RU" dirty="0" smtClean="0"/>
            </a:br>
            <a:r>
              <a:rPr lang="ru-RU" dirty="0" smtClean="0"/>
              <a:t>«Лучшая школьная столовая-2026»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«СОШ №5» г. Сосногорска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завтрака</a:t>
            </a:r>
            <a:endParaRPr lang="ru-RU" dirty="0"/>
          </a:p>
        </p:txBody>
      </p:sp>
      <p:pic>
        <p:nvPicPr>
          <p:cNvPr id="4" name="Содержимое 3" descr="IMG_20260515_0734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2545854" cy="4525963"/>
          </a:xfrm>
        </p:spPr>
      </p:pic>
      <p:pic>
        <p:nvPicPr>
          <p:cNvPr id="5" name="Рисунок 4" descr="IMG_20260515_0734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28736"/>
            <a:ext cx="253158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60515_0733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545854" cy="4525963"/>
          </a:xfrm>
        </p:spPr>
      </p:pic>
      <p:pic>
        <p:nvPicPr>
          <p:cNvPr id="5" name="Рисунок 4" descr="IMG_20260515_0733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71612"/>
            <a:ext cx="2571768" cy="4572032"/>
          </a:xfrm>
          <a:prstGeom prst="rect">
            <a:avLst/>
          </a:prstGeom>
        </p:spPr>
      </p:pic>
      <p:pic>
        <p:nvPicPr>
          <p:cNvPr id="7" name="Рисунок 6" descr="IMG_20260515_0733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571612"/>
            <a:ext cx="2571768" cy="457203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завтрака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60515_0733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545854" cy="452596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завтрака</a:t>
            </a:r>
            <a:endParaRPr lang="ru-RU" dirty="0"/>
          </a:p>
        </p:txBody>
      </p:sp>
      <p:pic>
        <p:nvPicPr>
          <p:cNvPr id="6" name="Рисунок 5" descr="IMG_20260515_0733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500174"/>
            <a:ext cx="2571768" cy="4572031"/>
          </a:xfrm>
          <a:prstGeom prst="rect">
            <a:avLst/>
          </a:prstGeom>
        </p:spPr>
      </p:pic>
      <p:pic>
        <p:nvPicPr>
          <p:cNvPr id="8" name="Рисунок 7" descr="IMG_20260515_073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500175"/>
            <a:ext cx="2571769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60515_0733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2545854" cy="4525963"/>
          </a:xfrm>
        </p:spPr>
      </p:pic>
      <p:pic>
        <p:nvPicPr>
          <p:cNvPr id="7" name="Рисунок 6" descr="IMG_20260515_0734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643050"/>
            <a:ext cx="2531584" cy="4500594"/>
          </a:xfrm>
          <a:prstGeom prst="rect">
            <a:avLst/>
          </a:prstGeom>
        </p:spPr>
      </p:pic>
      <p:pic>
        <p:nvPicPr>
          <p:cNvPr id="9" name="Рисунок 8" descr="IMG_20260515_0734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643050"/>
            <a:ext cx="2531584" cy="450059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завтрака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Конкурс  «Лучшая школьная столовая-2026»</vt:lpstr>
      <vt:lpstr>Приготовление завтрака</vt:lpstr>
      <vt:lpstr>Приготовление завтрака</vt:lpstr>
      <vt:lpstr>Приготовление завтрака</vt:lpstr>
      <vt:lpstr>Приготовление завтрака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«Лучшая школьная столовая-2026»</dc:title>
  <dc:creator>SCHOOL10</dc:creator>
  <cp:lastModifiedBy>SCHOOL10</cp:lastModifiedBy>
  <cp:revision>1</cp:revision>
  <dcterms:created xsi:type="dcterms:W3CDTF">2026-05-15T04:34:24Z</dcterms:created>
  <dcterms:modified xsi:type="dcterms:W3CDTF">2026-05-15T04:39:35Z</dcterms:modified>
</cp:coreProperties>
</file>